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22B3A-143D-4DDC-B6C6-E94C2F630C80}" v="1" dt="2024-06-20T14:32:14.948"/>
    <p1510:client id="{0D0B646C-AC20-4890-BF3A-7B1286B36784}" v="1" dt="2024-06-20T07:41:3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4BA169B-6624-4014-AC48-7621BD90F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62"/>
          <a:stretch/>
        </p:blipFill>
        <p:spPr>
          <a:xfrm>
            <a:off x="219145" y="711213"/>
            <a:ext cx="7074139" cy="602232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00BCE343-2FD3-30D8-44AD-803AEC8F69B7}"/>
              </a:ext>
            </a:extLst>
          </p:cNvPr>
          <p:cNvSpPr/>
          <p:nvPr/>
        </p:nvSpPr>
        <p:spPr>
          <a:xfrm>
            <a:off x="2676282" y="5939442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C00E70-1A0C-B841-510B-DF6A0204651D}"/>
              </a:ext>
            </a:extLst>
          </p:cNvPr>
          <p:cNvSpPr/>
          <p:nvPr/>
        </p:nvSpPr>
        <p:spPr>
          <a:xfrm>
            <a:off x="6139171" y="4112959"/>
            <a:ext cx="191032" cy="17999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DDB1D7F-48D5-C9A9-E075-2FE616E3CC67}"/>
              </a:ext>
            </a:extLst>
          </p:cNvPr>
          <p:cNvSpPr/>
          <p:nvPr/>
        </p:nvSpPr>
        <p:spPr>
          <a:xfrm>
            <a:off x="1321631" y="608200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9329ED3-91B9-406F-AFF6-D6D097C20892}"/>
              </a:ext>
            </a:extLst>
          </p:cNvPr>
          <p:cNvSpPr/>
          <p:nvPr/>
        </p:nvSpPr>
        <p:spPr>
          <a:xfrm>
            <a:off x="4951657" y="2448534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23D4CB17-BC22-4B07-82ED-A5A79CEAB7CC}"/>
              </a:ext>
            </a:extLst>
          </p:cNvPr>
          <p:cNvSpPr/>
          <p:nvPr/>
        </p:nvSpPr>
        <p:spPr>
          <a:xfrm>
            <a:off x="7359818" y="533826"/>
            <a:ext cx="2361009" cy="62043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189" lvl="2" defTabSz="292093"/>
            <a:endParaRPr lang="de-DE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de-DE" sz="1000" b="1" dirty="0">
                <a:solidFill>
                  <a:prstClr val="black"/>
                </a:solidFill>
                <a:latin typeface="Calibri" panose="020F0502020204030204"/>
              </a:rPr>
              <a:t>TVET-Colleges:</a:t>
            </a: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Eastern Cape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Eastcape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Midlands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Port Elizabeth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King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Hintsa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Lovedale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Ingwe TVET College</a:t>
            </a:r>
          </a:p>
          <a:p>
            <a:pPr marL="457189" lvl="2" defTabSz="292093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Free State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Maluti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Falvius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Mareka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Goldfields TVET College</a:t>
            </a:r>
          </a:p>
          <a:p>
            <a:pPr marL="457189" lvl="2" defTabSz="292093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Gauteng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Ekurhuleni East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Ekurhuleni West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Tshwane South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Tshwane North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Central Johannesburg TVET College</a:t>
            </a:r>
            <a:endParaRPr lang="en-US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457189" lvl="2" defTabSz="292093"/>
            <a:endParaRPr lang="en-US" sz="1000" dirty="0">
              <a:solidFill>
                <a:prstClr val="black"/>
              </a:solidFill>
              <a:highlight>
                <a:srgbClr val="FF0000"/>
              </a:highlight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KwaZulu Natal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uMfolozi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Umgungundlovu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Elangeni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457189" lvl="2" defTabSz="292093"/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Limpopo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Mopani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Sekukhune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Lephalale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Lethaba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Waterberg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Vhembe TVET College</a:t>
            </a:r>
          </a:p>
          <a:p>
            <a:pPr marL="457189" lvl="2" defTabSz="292093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Mpumalanga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Gert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Sibande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</a:p>
          <a:p>
            <a:pPr marL="628635" lvl="2" indent="-171446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Nkangala TVET College</a:t>
            </a:r>
          </a:p>
          <a:p>
            <a:pPr lvl="2" defTabSz="292093"/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lvl="2" defTabSz="292093"/>
            <a:endParaRPr lang="en-US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742932" lvl="1" indent="-285744" defTabSz="292093">
              <a:buFont typeface="Arial" panose="020B0604020202020204" pitchFamily="34" charset="0"/>
              <a:buChar char="•"/>
            </a:pPr>
            <a:endParaRPr lang="de-DE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742932" lvl="1" indent="-285744" defTabSz="292093">
              <a:buFont typeface="Arial" panose="020B0604020202020204" pitchFamily="34" charset="0"/>
              <a:buChar char="•"/>
            </a:pP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feld 220">
            <a:extLst>
              <a:ext uri="{FF2B5EF4-FFF2-40B4-BE49-F238E27FC236}">
                <a16:creationId xmlns:a16="http://schemas.microsoft.com/office/drawing/2014/main" id="{01E8E08D-2D90-4494-9F88-19E709454EEB}"/>
              </a:ext>
            </a:extLst>
          </p:cNvPr>
          <p:cNvSpPr txBox="1"/>
          <p:nvPr/>
        </p:nvSpPr>
        <p:spPr>
          <a:xfrm>
            <a:off x="115925" y="162871"/>
            <a:ext cx="4940896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de-DE" sz="2400" b="1" dirty="0" err="1">
                <a:latin typeface="Arial"/>
                <a:ea typeface="+mj-ea"/>
                <a:cs typeface="Arial"/>
              </a:rPr>
              <a:t>Map</a:t>
            </a:r>
            <a:r>
              <a:rPr lang="de-DE" sz="2400" b="1" dirty="0">
                <a:latin typeface="Arial"/>
                <a:ea typeface="+mj-ea"/>
                <a:cs typeface="Arial"/>
              </a:rPr>
              <a:t> </a:t>
            </a:r>
            <a:r>
              <a:rPr lang="de-DE" sz="2400" b="1" dirty="0" err="1">
                <a:latin typeface="Arial"/>
                <a:ea typeface="+mj-ea"/>
                <a:cs typeface="Arial"/>
              </a:rPr>
              <a:t>of</a:t>
            </a:r>
            <a:r>
              <a:rPr lang="de-DE" sz="2400" b="1" dirty="0">
                <a:latin typeface="Arial"/>
                <a:ea typeface="+mj-ea"/>
                <a:cs typeface="Arial"/>
              </a:rPr>
              <a:t> CPD4E </a:t>
            </a:r>
            <a:r>
              <a:rPr lang="de-DE" sz="2400" b="1">
                <a:latin typeface="Arial"/>
                <a:ea typeface="+mj-ea"/>
                <a:cs typeface="Arial"/>
              </a:rPr>
              <a:t>interventions</a:t>
            </a:r>
            <a:r>
              <a:rPr lang="de-DE" sz="2400" b="1" dirty="0"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40B3B3-276E-481D-9574-0E96645DFBE9}"/>
              </a:ext>
            </a:extLst>
          </p:cNvPr>
          <p:cNvSpPr/>
          <p:nvPr/>
        </p:nvSpPr>
        <p:spPr>
          <a:xfrm>
            <a:off x="7594021" y="807837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105B6A-8427-403E-ABC4-50CD4C5D9757}"/>
              </a:ext>
            </a:extLst>
          </p:cNvPr>
          <p:cNvSpPr/>
          <p:nvPr/>
        </p:nvSpPr>
        <p:spPr>
          <a:xfrm>
            <a:off x="-399505" y="6481346"/>
            <a:ext cx="2439959" cy="252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>
                <a:solidFill>
                  <a:prstClr val="black"/>
                </a:solidFill>
                <a:latin typeface="Calibri" panose="020F0502020204030204"/>
              </a:rPr>
              <a:t>CPD4E  Interventions</a:t>
            </a:r>
            <a:endParaRPr lang="en-ZA" sz="900" i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E2DC7A83-7DC7-B66E-5031-9BAE270BE5B4}"/>
              </a:ext>
            </a:extLst>
          </p:cNvPr>
          <p:cNvSpPr/>
          <p:nvPr/>
        </p:nvSpPr>
        <p:spPr>
          <a:xfrm>
            <a:off x="9612081" y="533826"/>
            <a:ext cx="2548387" cy="62043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3305" tIns="31652" rIns="63305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189" lvl="2" defTabSz="292093"/>
            <a:endParaRPr lang="de-DE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North West</a:t>
            </a:r>
            <a:endParaRPr lang="en-US" sz="1000" b="1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Orbit TVET College</a:t>
            </a:r>
            <a:endParaRPr lang="en-US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Vuselela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TVET College</a:t>
            </a:r>
            <a:endParaRPr lang="en-US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457189" lvl="2" defTabSz="292093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Western Cape</a:t>
            </a:r>
            <a:endParaRPr lang="en-US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Boland College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South Cape College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West Coast College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False Bay College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Northlink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 College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</a:rPr>
              <a:t>SMME support Hubs:</a:t>
            </a:r>
            <a:endParaRPr lang="en-ZA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</a:rPr>
              <a:t>Western Cape</a:t>
            </a:r>
            <a:endParaRPr lang="en-ZA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West Coast College, Atlantis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False Bay College, Khayelitsha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South Cape College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endParaRPr lang="en-ZA" sz="10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</a:rPr>
              <a:t>KwaZulu Natal</a:t>
            </a:r>
            <a:endParaRPr lang="en-ZA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Umfolozi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 College, Mandeni</a:t>
            </a:r>
            <a:endParaRPr lang="en-ZA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457189" lvl="2" defTabSz="292093"/>
            <a:endParaRPr lang="en-ZA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</a:rPr>
              <a:t>Mpumalanga</a:t>
            </a:r>
            <a:endParaRPr lang="en-ZA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Gert </a:t>
            </a: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Sibande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 College, Evander</a:t>
            </a:r>
            <a:endParaRPr lang="en-ZA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</a:rPr>
              <a:t>Gauteng</a:t>
            </a:r>
            <a:endParaRPr lang="en-ZA" sz="1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Tshwane North College, Mamelodi</a:t>
            </a:r>
            <a:endParaRPr lang="en-ZA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Ekurhuleni West College, </a:t>
            </a: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Kathlehong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457189" lvl="2" defTabSz="292093"/>
            <a:endParaRPr lang="en-ZA" sz="10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457189" lvl="2" defTabSz="292093"/>
            <a:r>
              <a:rPr lang="en-ZA" sz="1000" b="1" dirty="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Other training &amp; research facilities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Lulalab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 Johannesburg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YES hub Johannesburg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YES hub </a:t>
            </a:r>
            <a:r>
              <a:rPr lang="en-ZA" sz="1000" dirty="0" err="1">
                <a:solidFill>
                  <a:prstClr val="black"/>
                </a:solidFill>
                <a:latin typeface="Calibri" panose="020F0502020204030204"/>
              </a:rPr>
              <a:t>Saldhana</a:t>
            </a:r>
            <a:r>
              <a:rPr lang="en-ZA" sz="1000" dirty="0">
                <a:solidFill>
                  <a:prstClr val="black"/>
                </a:solidFill>
                <a:latin typeface="Calibri" panose="020F0502020204030204"/>
              </a:rPr>
              <a:t> Bay</a:t>
            </a:r>
            <a:endParaRPr lang="en-ZA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Resolution Circle at University of Johannesburg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IEPA Energy Training and Assessment Center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SARETEC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Durban University of Technology</a:t>
            </a:r>
          </a:p>
          <a:p>
            <a:pPr marL="628211" lvl="2" indent="-171022" defTabSz="292093">
              <a:buFont typeface="Arial" panose="020B0604020202020204" pitchFamily="34" charset="0"/>
              <a:buChar char="•"/>
            </a:pPr>
            <a:r>
              <a:rPr lang="en-ZA" sz="10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University of the </a:t>
            </a:r>
            <a:r>
              <a:rPr lang="en-ZA" sz="1000" dirty="0" err="1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Witswatersrand</a:t>
            </a:r>
            <a:endParaRPr lang="en-ZA" sz="1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189" lvl="2" defTabSz="292093"/>
            <a:endParaRPr lang="en-ZA" sz="10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189" lvl="2" defTabSz="292093"/>
            <a:endParaRPr lang="en-US" sz="11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2" defTabSz="292093"/>
            <a:endParaRPr lang="en-US" sz="1100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742508" lvl="1" indent="-285320" defTabSz="292093">
              <a:buFont typeface="Arial" panose="020B0604020202020204" pitchFamily="34" charset="0"/>
              <a:buChar char="•"/>
            </a:pPr>
            <a:endParaRPr lang="de-DE" sz="1100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742508" lvl="1" indent="-285320" defTabSz="292093">
              <a:buFont typeface="Arial" panose="020B0604020202020204" pitchFamily="34" charset="0"/>
              <a:buChar char="•"/>
            </a:pPr>
            <a:endParaRPr lang="de-DE" sz="1400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B4AA19-C5D2-6925-90CA-5BE28D407D48}"/>
              </a:ext>
            </a:extLst>
          </p:cNvPr>
          <p:cNvSpPr/>
          <p:nvPr/>
        </p:nvSpPr>
        <p:spPr>
          <a:xfrm>
            <a:off x="9882714" y="2504639"/>
            <a:ext cx="139700" cy="1397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9ED3FA-EBAD-D03F-F3E6-BF0E2A17FF0E}"/>
              </a:ext>
            </a:extLst>
          </p:cNvPr>
          <p:cNvSpPr/>
          <p:nvPr/>
        </p:nvSpPr>
        <p:spPr>
          <a:xfrm>
            <a:off x="5091959" y="526528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9A6B49-72D1-D508-9FCD-09E87CDE3969}"/>
              </a:ext>
            </a:extLst>
          </p:cNvPr>
          <p:cNvSpPr/>
          <p:nvPr/>
        </p:nvSpPr>
        <p:spPr>
          <a:xfrm>
            <a:off x="4054063" y="5990967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BABAD3-23A3-B3A9-2BEE-57516D0358D1}"/>
              </a:ext>
            </a:extLst>
          </p:cNvPr>
          <p:cNvSpPr/>
          <p:nvPr/>
        </p:nvSpPr>
        <p:spPr>
          <a:xfrm>
            <a:off x="3552357" y="540498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12DED1-52BD-58D7-BE20-4FDB953CD437}"/>
              </a:ext>
            </a:extLst>
          </p:cNvPr>
          <p:cNvSpPr/>
          <p:nvPr/>
        </p:nvSpPr>
        <p:spPr>
          <a:xfrm>
            <a:off x="4667494" y="5449247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FF918C-74BC-0AFB-3F5A-D22DB30E3173}"/>
              </a:ext>
            </a:extLst>
          </p:cNvPr>
          <p:cNvSpPr/>
          <p:nvPr/>
        </p:nvSpPr>
        <p:spPr>
          <a:xfrm>
            <a:off x="5093219" y="342900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CD0F42-E8BC-EDA0-A70D-ADA87CA5D9F8}"/>
              </a:ext>
            </a:extLst>
          </p:cNvPr>
          <p:cNvSpPr/>
          <p:nvPr/>
        </p:nvSpPr>
        <p:spPr>
          <a:xfrm>
            <a:off x="6277099" y="3951487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F81B2D-F6D5-4C56-EFDD-272F3C38AF3B}"/>
              </a:ext>
            </a:extLst>
          </p:cNvPr>
          <p:cNvSpPr/>
          <p:nvPr/>
        </p:nvSpPr>
        <p:spPr>
          <a:xfrm>
            <a:off x="6174281" y="4131485"/>
            <a:ext cx="139699" cy="139699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5D80FE-81A2-58DA-9A79-D7C498EE7EC0}"/>
              </a:ext>
            </a:extLst>
          </p:cNvPr>
          <p:cNvSpPr/>
          <p:nvPr/>
        </p:nvSpPr>
        <p:spPr>
          <a:xfrm>
            <a:off x="6299555" y="1511994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4D719B-2799-0962-E078-DF08139789DD}"/>
              </a:ext>
            </a:extLst>
          </p:cNvPr>
          <p:cNvSpPr/>
          <p:nvPr/>
        </p:nvSpPr>
        <p:spPr>
          <a:xfrm>
            <a:off x="5649043" y="2005158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0505B4-1D74-4A59-D229-87DE1056E195}"/>
              </a:ext>
            </a:extLst>
          </p:cNvPr>
          <p:cNvSpPr/>
          <p:nvPr/>
        </p:nvSpPr>
        <p:spPr>
          <a:xfrm>
            <a:off x="5002319" y="131332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88A7BF-6C83-BEFD-D7C1-6C49EB3CCFE9}"/>
              </a:ext>
            </a:extLst>
          </p:cNvPr>
          <p:cNvSpPr/>
          <p:nvPr/>
        </p:nvSpPr>
        <p:spPr>
          <a:xfrm>
            <a:off x="6254411" y="104460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3FF25A-2278-0E2B-103F-A21E0A1341E5}"/>
              </a:ext>
            </a:extLst>
          </p:cNvPr>
          <p:cNvSpPr/>
          <p:nvPr/>
        </p:nvSpPr>
        <p:spPr>
          <a:xfrm>
            <a:off x="6115318" y="124347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A34D40-19C9-9027-C7DB-730F4A9DC5AA}"/>
              </a:ext>
            </a:extLst>
          </p:cNvPr>
          <p:cNvSpPr/>
          <p:nvPr/>
        </p:nvSpPr>
        <p:spPr>
          <a:xfrm>
            <a:off x="5681147" y="1511994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44AC46-8692-6BFC-CF87-2F337A20B76F}"/>
              </a:ext>
            </a:extLst>
          </p:cNvPr>
          <p:cNvSpPr/>
          <p:nvPr/>
        </p:nvSpPr>
        <p:spPr>
          <a:xfrm>
            <a:off x="6144206" y="4252565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908CE0-A7CD-FB8C-74C0-C2D7D6B077BF}"/>
              </a:ext>
            </a:extLst>
          </p:cNvPr>
          <p:cNvSpPr/>
          <p:nvPr/>
        </p:nvSpPr>
        <p:spPr>
          <a:xfrm>
            <a:off x="4527098" y="2674774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56937B-147F-058A-4CDA-368821D36FF1}"/>
              </a:ext>
            </a:extLst>
          </p:cNvPr>
          <p:cNvSpPr/>
          <p:nvPr/>
        </p:nvSpPr>
        <p:spPr>
          <a:xfrm>
            <a:off x="5298711" y="4617762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17A1EFB-D0B4-B5F8-5818-F870DBB9739D}"/>
              </a:ext>
            </a:extLst>
          </p:cNvPr>
          <p:cNvSpPr/>
          <p:nvPr/>
        </p:nvSpPr>
        <p:spPr>
          <a:xfrm>
            <a:off x="5611297" y="2358622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20BB4-FCB9-2DF2-F169-44A5FF6F5FDF}"/>
              </a:ext>
            </a:extLst>
          </p:cNvPr>
          <p:cNvSpPr/>
          <p:nvPr/>
        </p:nvSpPr>
        <p:spPr>
          <a:xfrm>
            <a:off x="2714709" y="5982283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475374-FA2E-7147-2493-68DAEF5A1E4B}"/>
              </a:ext>
            </a:extLst>
          </p:cNvPr>
          <p:cNvSpPr/>
          <p:nvPr/>
        </p:nvSpPr>
        <p:spPr>
          <a:xfrm>
            <a:off x="4764711" y="2218922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B80998-DD62-2EBF-5388-34C106FF9A93}"/>
              </a:ext>
            </a:extLst>
          </p:cNvPr>
          <p:cNvSpPr/>
          <p:nvPr/>
        </p:nvSpPr>
        <p:spPr>
          <a:xfrm>
            <a:off x="5911101" y="2710801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61D4DB4-2219-39E2-064F-A61979DDB75B}"/>
              </a:ext>
            </a:extLst>
          </p:cNvPr>
          <p:cNvSpPr/>
          <p:nvPr/>
        </p:nvSpPr>
        <p:spPr>
          <a:xfrm>
            <a:off x="1361617" y="6115997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DF56D-6CFB-4390-3F09-F9FDC21958E4}"/>
              </a:ext>
            </a:extLst>
          </p:cNvPr>
          <p:cNvSpPr/>
          <p:nvPr/>
        </p:nvSpPr>
        <p:spPr>
          <a:xfrm>
            <a:off x="5940063" y="2747386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56C9F3-F94B-9AEC-C881-4377971FCA59}"/>
              </a:ext>
            </a:extLst>
          </p:cNvPr>
          <p:cNvSpPr/>
          <p:nvPr/>
        </p:nvSpPr>
        <p:spPr>
          <a:xfrm>
            <a:off x="5132779" y="2229880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885323-B94F-BFC3-E917-D82493DB3DCF}"/>
              </a:ext>
            </a:extLst>
          </p:cNvPr>
          <p:cNvSpPr/>
          <p:nvPr/>
        </p:nvSpPr>
        <p:spPr>
          <a:xfrm>
            <a:off x="5175458" y="2263702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C930597-FB6B-0DF0-392D-0AD2DD809934}"/>
              </a:ext>
            </a:extLst>
          </p:cNvPr>
          <p:cNvSpPr/>
          <p:nvPr/>
        </p:nvSpPr>
        <p:spPr>
          <a:xfrm>
            <a:off x="4918815" y="2525756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BAFABC-C05F-9D91-2D30-EB94EBB7BF93}"/>
              </a:ext>
            </a:extLst>
          </p:cNvPr>
          <p:cNvSpPr/>
          <p:nvPr/>
        </p:nvSpPr>
        <p:spPr>
          <a:xfrm>
            <a:off x="4955734" y="2567278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5A3E4BD-BA9D-C910-8C1A-9880A456279C}"/>
              </a:ext>
            </a:extLst>
          </p:cNvPr>
          <p:cNvSpPr/>
          <p:nvPr/>
        </p:nvSpPr>
        <p:spPr>
          <a:xfrm>
            <a:off x="4490078" y="3226675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F15F399-61BB-035B-74CA-7E8F2D0C781B}"/>
              </a:ext>
            </a:extLst>
          </p:cNvPr>
          <p:cNvSpPr/>
          <p:nvPr/>
        </p:nvSpPr>
        <p:spPr>
          <a:xfrm>
            <a:off x="1314633" y="5871057"/>
            <a:ext cx="200423" cy="20734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89A23E-86E9-A40B-3C06-3CC71738BFC0}"/>
              </a:ext>
            </a:extLst>
          </p:cNvPr>
          <p:cNvSpPr/>
          <p:nvPr/>
        </p:nvSpPr>
        <p:spPr>
          <a:xfrm>
            <a:off x="1344994" y="5903415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C9ADD3-48E1-6B73-5823-525B2BF89569}"/>
              </a:ext>
            </a:extLst>
          </p:cNvPr>
          <p:cNvSpPr/>
          <p:nvPr/>
        </p:nvSpPr>
        <p:spPr>
          <a:xfrm>
            <a:off x="9848375" y="5159918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65644E-0134-50A6-6759-9FDAC2659A83}"/>
              </a:ext>
            </a:extLst>
          </p:cNvPr>
          <p:cNvSpPr/>
          <p:nvPr/>
        </p:nvSpPr>
        <p:spPr>
          <a:xfrm>
            <a:off x="5063475" y="2483779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72F6ACE-C615-F79A-F1C8-93DC95FDAB2D}"/>
              </a:ext>
            </a:extLst>
          </p:cNvPr>
          <p:cNvSpPr/>
          <p:nvPr/>
        </p:nvSpPr>
        <p:spPr>
          <a:xfrm>
            <a:off x="1391429" y="6149818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B2FE82B-DBA1-E709-173A-A76BD39CFE53}"/>
              </a:ext>
            </a:extLst>
          </p:cNvPr>
          <p:cNvSpPr/>
          <p:nvPr/>
        </p:nvSpPr>
        <p:spPr>
          <a:xfrm>
            <a:off x="4986973" y="2843661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Oval 22">
            <a:extLst>
              <a:ext uri="{FF2B5EF4-FFF2-40B4-BE49-F238E27FC236}">
                <a16:creationId xmlns:a16="http://schemas.microsoft.com/office/drawing/2014/main" id="{2DC2664C-3254-42C5-9958-7AD615500282}"/>
              </a:ext>
            </a:extLst>
          </p:cNvPr>
          <p:cNvSpPr/>
          <p:nvPr/>
        </p:nvSpPr>
        <p:spPr>
          <a:xfrm>
            <a:off x="1165834" y="5644846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49F550-841A-442A-803C-D44076955FAE}"/>
              </a:ext>
            </a:extLst>
          </p:cNvPr>
          <p:cNvSpPr/>
          <p:nvPr/>
        </p:nvSpPr>
        <p:spPr>
          <a:xfrm>
            <a:off x="1084891" y="5588947"/>
            <a:ext cx="139700" cy="139700"/>
          </a:xfrm>
          <a:prstGeom prst="ellipse">
            <a:avLst/>
          </a:prstGeom>
          <a:solidFill>
            <a:srgbClr val="C8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33A64B-64F8-CDF8-7B9C-318A84EA53D7}"/>
              </a:ext>
            </a:extLst>
          </p:cNvPr>
          <p:cNvSpPr/>
          <p:nvPr/>
        </p:nvSpPr>
        <p:spPr>
          <a:xfrm>
            <a:off x="5185771" y="2502594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2495EBA-2937-B082-7871-E24696C20103}"/>
              </a:ext>
            </a:extLst>
          </p:cNvPr>
          <p:cNvSpPr/>
          <p:nvPr/>
        </p:nvSpPr>
        <p:spPr>
          <a:xfrm>
            <a:off x="5232807" y="2427334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Oval 22">
            <a:extLst>
              <a:ext uri="{FF2B5EF4-FFF2-40B4-BE49-F238E27FC236}">
                <a16:creationId xmlns:a16="http://schemas.microsoft.com/office/drawing/2014/main" id="{EACE4210-FEAF-4574-B0C9-E24212DA33C7}"/>
              </a:ext>
            </a:extLst>
          </p:cNvPr>
          <p:cNvSpPr/>
          <p:nvPr/>
        </p:nvSpPr>
        <p:spPr>
          <a:xfrm>
            <a:off x="6212970" y="4065787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Oval 22">
            <a:extLst>
              <a:ext uri="{FF2B5EF4-FFF2-40B4-BE49-F238E27FC236}">
                <a16:creationId xmlns:a16="http://schemas.microsoft.com/office/drawing/2014/main" id="{8CE3EF5E-B0AD-40FE-B704-8448C3C07F9F}"/>
              </a:ext>
            </a:extLst>
          </p:cNvPr>
          <p:cNvSpPr/>
          <p:nvPr/>
        </p:nvSpPr>
        <p:spPr>
          <a:xfrm>
            <a:off x="1488873" y="6016005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61A82D-4A74-4861-89BA-4C33DF5E7E6F}"/>
              </a:ext>
            </a:extLst>
          </p:cNvPr>
          <p:cNvSpPr/>
          <p:nvPr/>
        </p:nvSpPr>
        <p:spPr>
          <a:xfrm>
            <a:off x="5088739" y="2388512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22">
            <a:extLst>
              <a:ext uri="{FF2B5EF4-FFF2-40B4-BE49-F238E27FC236}">
                <a16:creationId xmlns:a16="http://schemas.microsoft.com/office/drawing/2014/main" id="{8FB799B3-6376-42E2-B233-D75EA901A176}"/>
              </a:ext>
            </a:extLst>
          </p:cNvPr>
          <p:cNvSpPr/>
          <p:nvPr/>
        </p:nvSpPr>
        <p:spPr>
          <a:xfrm>
            <a:off x="5138284" y="2492184"/>
            <a:ext cx="139700" cy="1397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624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5b5f0-995f-41c2-8c9c-cbfe53548e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4CBA8A7E078479D4C0CFB06042065" ma:contentTypeVersion="14" ma:contentTypeDescription="Create a new document." ma:contentTypeScope="" ma:versionID="0c4daec78c093e065c3b5ce9a1621d49">
  <xsd:schema xmlns:xsd="http://www.w3.org/2001/XMLSchema" xmlns:xs="http://www.w3.org/2001/XMLSchema" xmlns:p="http://schemas.microsoft.com/office/2006/metadata/properties" xmlns:ns2="eb85b5f0-995f-41c2-8c9c-cbfe53548ee3" xmlns:ns3="7b2bd82b-dbb5-4728-be29-1862a1a6c863" targetNamespace="http://schemas.microsoft.com/office/2006/metadata/properties" ma:root="true" ma:fieldsID="77d9dcc08d1f04d5a1b58d6c779a2e30" ns2:_="" ns3:_="">
    <xsd:import namespace="eb85b5f0-995f-41c2-8c9c-cbfe53548ee3"/>
    <xsd:import namespace="7b2bd82b-dbb5-4728-be29-1862a1a6c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5b5f0-995f-41c2-8c9c-cbfe53548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bd82b-dbb5-4728-be29-1862a1a6c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865B1E-C427-4D0B-9F6C-B15BF6A6D23B}">
  <ds:schemaRefs>
    <ds:schemaRef ds:uri="http://purl.org/dc/terms/"/>
    <ds:schemaRef ds:uri="eb85b5f0-995f-41c2-8c9c-cbfe53548ee3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b2bd82b-dbb5-4728-be29-1862a1a6c86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659927-FBC9-4330-BAA0-8915B51FF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46A0DB-2267-4E88-BBE9-8EC391C905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5b5f0-995f-41c2-8c9c-cbfe53548ee3"/>
    <ds:schemaRef ds:uri="7b2bd82b-dbb5-4728-be29-1862a1a6c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Widescreen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Freimann, Kirsten GIZ ZA</cp:lastModifiedBy>
  <cp:revision>4</cp:revision>
  <dcterms:created xsi:type="dcterms:W3CDTF">2013-07-15T20:26:40Z</dcterms:created>
  <dcterms:modified xsi:type="dcterms:W3CDTF">2024-08-13T12:16:41Z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0x010100DB04CBA8A7E078479D4C0CFB06042065</vt:lpwstr>
  </property>
  <property fmtid="{D5CDD505-2E9C-101B-9397-08002B2CF9AE}" pid="3" name="MediaServiceImageTags">
    <vt:lpwstr/>
  </property>
</Properties>
</file>